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8" r:id="rId2"/>
    <p:sldId id="297" r:id="rId3"/>
    <p:sldId id="301" r:id="rId4"/>
    <p:sldId id="298" r:id="rId5"/>
    <p:sldId id="299" r:id="rId6"/>
    <p:sldId id="300" r:id="rId7"/>
    <p:sldId id="302" r:id="rId8"/>
    <p:sldId id="306" r:id="rId9"/>
    <p:sldId id="303" r:id="rId10"/>
    <p:sldId id="304" r:id="rId11"/>
    <p:sldId id="305" r:id="rId12"/>
    <p:sldId id="307" r:id="rId13"/>
    <p:sldId id="308" r:id="rId14"/>
    <p:sldId id="312" r:id="rId15"/>
    <p:sldId id="309" r:id="rId16"/>
    <p:sldId id="310" r:id="rId17"/>
    <p:sldId id="311" r:id="rId18"/>
    <p:sldId id="313" r:id="rId19"/>
    <p:sldId id="314" r:id="rId20"/>
    <p:sldId id="292" r:id="rId21"/>
    <p:sldId id="275" r:id="rId22"/>
    <p:sldId id="294" r:id="rId23"/>
    <p:sldId id="295" r:id="rId24"/>
    <p:sldId id="296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84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am Minor" userId="8ba41960-985e-40fa-965b-8aad8b24e054" providerId="ADAL" clId="{25E7646E-B320-47B1-8D1C-0FF64BD71A9C}"/>
    <pc:docChg chg="delSld">
      <pc:chgData name="Adam Minor" userId="8ba41960-985e-40fa-965b-8aad8b24e054" providerId="ADAL" clId="{25E7646E-B320-47B1-8D1C-0FF64BD71A9C}" dt="2024-06-21T14:50:20.304" v="0" actId="47"/>
      <pc:docMkLst>
        <pc:docMk/>
      </pc:docMkLst>
      <pc:sldChg chg="del">
        <pc:chgData name="Adam Minor" userId="8ba41960-985e-40fa-965b-8aad8b24e054" providerId="ADAL" clId="{25E7646E-B320-47B1-8D1C-0FF64BD71A9C}" dt="2024-06-21T14:50:20.304" v="0" actId="47"/>
        <pc:sldMkLst>
          <pc:docMk/>
          <pc:sldMk cId="1304948650" sldId="29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36E9D-041A-86E1-329C-42348F816D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B1C3C9-0307-9C83-0AD7-9929D2E2D3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55CF33-C8EE-5AA2-E3A7-6AA376F7B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90FFCD-84B9-EF52-3771-FBE2A1F68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BB4522-667F-556B-2FF1-C38CBB671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252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4D7D9-31D3-1053-D4CA-EAF475F91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DA7509-234A-0F2C-32AD-C99D562FE8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D51BB3-B211-F5DC-9CE7-1A13C1F0C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700BC9-C418-5665-A3E5-BE6136AD5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175CA7-D0D2-CB16-1C3B-7D34C1DB9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199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EA87C-2107-6EC3-ABA5-9EC838D7A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C00C17-AD07-3C69-93E5-52F1394C40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09188D-28F6-1E85-EDFA-DFD47162E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716C16-E4A6-2146-59F9-29CE1DD4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99EEEB-DF70-AD46-6606-B7F45A796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032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CBDA5-F334-EA50-82EA-A054668BF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FB09E8-CF00-AC05-DC21-E0136C1C04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EC5E43-64D9-CCF9-4EC6-432781E8A0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1439C-3051-005B-3B53-8B354985C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2ACF11-CE69-5B69-3726-E7FE650D4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CBF569-4493-F5B5-413A-3BD1357D7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962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EB150-C9F9-15EE-4D2D-0D75B3943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1ABC23-44FD-FC23-1E56-66E533FB74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F65D0C-F50D-FFA9-DF23-D0F5248E5F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8C38FD-7B54-28A2-DF54-2D332C9405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7FA1BA-8F88-26D2-7625-50819FC041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F6EB9F-B967-654E-F84F-21411F1B5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497069-4390-2B94-7808-E66147269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04E885-782F-EAD4-EF71-28057BAB8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56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3314B-BF0D-A426-58D2-3AD2BFADD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AA315A-FA16-4F73-09B2-CC32A13E9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0185C2-4281-1920-B8A5-FBA8B95C2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07EA2B-A011-937E-FFFD-0A03501B3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890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1E752F-A99F-6E97-6BE5-8CD14F193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D3E8BA-B050-5CAE-1BF0-A311AAADC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B0067E-2882-2A19-C1BD-6F0462B3C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107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B1BBD-41F6-61D1-CD1D-F9B9F0B75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FC099-58DE-10BC-79E9-56747052C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733D9C-8C11-D3FB-2635-E710C3BFB2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5C3146-9AFE-CC97-70B8-B7DA742C0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5E6C6C-1090-138F-397B-1F33CA931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E02440-455E-2A4C-79C5-65B1CD719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474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DC1AD-35DF-70FC-CFE6-5A438D49F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E32F27-AE10-3456-AFEF-680D4468A8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AF353A-B9BF-D2D5-6496-259FCE0B37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DCCC27-5EAF-AE12-A463-F2DA288C0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CDEE97-3BBC-A65F-7131-FADB645FA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6A11D0-F0ED-57B3-D3AB-8AE04C78D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345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BA9F7-09F3-7AE4-C5D0-24A9740B1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0FBA87-6BFF-2FC9-451C-578908C02A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73C21E-36F7-46AF-3615-3EDED4904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52A378-0E15-15EE-66BC-80EC33C3B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D52276-74AB-8689-1624-4152EE2BA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5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5FAC15-27F0-8D42-3714-7007A063FA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F41C11-981A-FF81-B8F2-CA20150048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ABB096-6F51-240B-6D4E-7694F6C98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D0B248-D95C-21EB-846F-BABB21C1C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1FED83-D328-9BC6-BDF4-47A8AB744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879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3B317D-2B64-8DF1-1F7A-DA9E40E37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5A7870-F991-2140-57BC-D4A628112C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7FC148-8DE8-C4E7-551D-787E8E8D35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E6012C-0D29-48A5-9931-E42787CF34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39425C-6488-7686-932E-511E015EDC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71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4773C52-8029-5EA8-1507-B133CB934B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86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white sign with white text&#10;&#10;Description automatically generated">
            <a:extLst>
              <a:ext uri="{FF2B5EF4-FFF2-40B4-BE49-F238E27FC236}">
                <a16:creationId xmlns:a16="http://schemas.microsoft.com/office/drawing/2014/main" id="{828520E2-89DC-1E78-FB76-DC26168737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046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tornado in the sky&#10;&#10;Description automatically generated">
            <a:extLst>
              <a:ext uri="{FF2B5EF4-FFF2-40B4-BE49-F238E27FC236}">
                <a16:creationId xmlns:a16="http://schemas.microsoft.com/office/drawing/2014/main" id="{1036B78E-909A-6717-D034-3829EFEBCB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5889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olar eclipse in the sky&#10;&#10;Description automatically generated">
            <a:extLst>
              <a:ext uri="{FF2B5EF4-FFF2-40B4-BE49-F238E27FC236}">
                <a16:creationId xmlns:a16="http://schemas.microsoft.com/office/drawing/2014/main" id="{888090EE-FF7A-D28E-1DB3-65A6F7BA47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2607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lake with mountains and stars in the sky&#10;&#10;Description automatically generated">
            <a:extLst>
              <a:ext uri="{FF2B5EF4-FFF2-40B4-BE49-F238E27FC236}">
                <a16:creationId xmlns:a16="http://schemas.microsoft.com/office/drawing/2014/main" id="{3D77AE6A-EC47-79BF-8C3F-DF027994EB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6940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sky with clouds and white text&#10;&#10;Description automatically generated">
            <a:extLst>
              <a:ext uri="{FF2B5EF4-FFF2-40B4-BE49-F238E27FC236}">
                <a16:creationId xmlns:a16="http://schemas.microsoft.com/office/drawing/2014/main" id="{4BAC9A17-B1C6-DBFA-B649-6F24888903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6880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each with waves and clouds&#10;&#10;Description automatically generated">
            <a:extLst>
              <a:ext uri="{FF2B5EF4-FFF2-40B4-BE49-F238E27FC236}">
                <a16:creationId xmlns:a16="http://schemas.microsoft.com/office/drawing/2014/main" id="{4D30E3EE-F339-C710-AD4B-7109A94D6E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4269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each with a path leading to the ocean&#10;&#10;Description automatically generated with medium confidence">
            <a:extLst>
              <a:ext uri="{FF2B5EF4-FFF2-40B4-BE49-F238E27FC236}">
                <a16:creationId xmlns:a16="http://schemas.microsoft.com/office/drawing/2014/main" id="{BDEF462E-7C20-9381-16B4-4064E0CECA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4965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ed desert with pyramids and buildings&#10;&#10;Description automatically generated">
            <a:extLst>
              <a:ext uri="{FF2B5EF4-FFF2-40B4-BE49-F238E27FC236}">
                <a16:creationId xmlns:a16="http://schemas.microsoft.com/office/drawing/2014/main" id="{5814ABD7-7B3A-D62E-2F46-D73F7B5C88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1244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frogs on a white surface&#10;&#10;Description automatically generated">
            <a:extLst>
              <a:ext uri="{FF2B5EF4-FFF2-40B4-BE49-F238E27FC236}">
                <a16:creationId xmlns:a16="http://schemas.microsoft.com/office/drawing/2014/main" id="{8B75D98C-629C-6DE2-D927-98252AF0E9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7591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tanding in a desert&#10;&#10;Description automatically generated with medium confidence">
            <a:extLst>
              <a:ext uri="{FF2B5EF4-FFF2-40B4-BE49-F238E27FC236}">
                <a16:creationId xmlns:a16="http://schemas.microsoft.com/office/drawing/2014/main" id="{A2B2849C-7228-5C81-A658-6E4BF5354E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99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oster of a movie&#10;&#10;Description automatically generated with medium confidence">
            <a:extLst>
              <a:ext uri="{FF2B5EF4-FFF2-40B4-BE49-F238E27FC236}">
                <a16:creationId xmlns:a16="http://schemas.microsoft.com/office/drawing/2014/main" id="{F134F469-B63B-7044-E179-F285DFC87F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6782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landscape with a bull in the middle&#10;&#10;Description automatically generated with medium confidence">
            <a:extLst>
              <a:ext uri="{FF2B5EF4-FFF2-40B4-BE49-F238E27FC236}">
                <a16:creationId xmlns:a16="http://schemas.microsoft.com/office/drawing/2014/main" id="{DCCDED1F-D298-AD95-1FB1-630835618F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665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sitting in a desert&#10;&#10;Description automatically generated">
            <a:extLst>
              <a:ext uri="{FF2B5EF4-FFF2-40B4-BE49-F238E27FC236}">
                <a16:creationId xmlns:a16="http://schemas.microsoft.com/office/drawing/2014/main" id="{0E4E5AF6-3A8C-8A5A-CA20-CFBF44A559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5916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artoon of a building with snow&#10;&#10;Description automatically generated">
            <a:extLst>
              <a:ext uri="{FF2B5EF4-FFF2-40B4-BE49-F238E27FC236}">
                <a16:creationId xmlns:a16="http://schemas.microsoft.com/office/drawing/2014/main" id="{B8E8F6CF-D2BB-2F7D-C529-A5F17DFD04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5300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walking in a desert&#10;&#10;Description automatically generated">
            <a:extLst>
              <a:ext uri="{FF2B5EF4-FFF2-40B4-BE49-F238E27FC236}">
                <a16:creationId xmlns:a16="http://schemas.microsoft.com/office/drawing/2014/main" id="{01A65609-8D88-33A4-7DFB-214AB80847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639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artoon of buildings with yellow lights&#10;&#10;Description automatically generated">
            <a:extLst>
              <a:ext uri="{FF2B5EF4-FFF2-40B4-BE49-F238E27FC236}">
                <a16:creationId xmlns:a16="http://schemas.microsoft.com/office/drawing/2014/main" id="{538DF9BD-8E4D-F8A5-0FB4-5B444EE4BE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1116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ainting of a building&#10;&#10;Description automatically generated">
            <a:extLst>
              <a:ext uri="{FF2B5EF4-FFF2-40B4-BE49-F238E27FC236}">
                <a16:creationId xmlns:a16="http://schemas.microsoft.com/office/drawing/2014/main" id="{4D15558C-9918-7FD8-834D-BB18C522EB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2801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each with a path leading to the ocean&#10;&#10;Description automatically generated with medium confidence">
            <a:extLst>
              <a:ext uri="{FF2B5EF4-FFF2-40B4-BE49-F238E27FC236}">
                <a16:creationId xmlns:a16="http://schemas.microsoft.com/office/drawing/2014/main" id="{D82AA4B2-A3F7-61DA-1747-AAF47E918C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9623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4773C52-8029-5EA8-1507-B133CB934B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9448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8;gddd4f61a62_0_3">
            <a:extLst>
              <a:ext uri="{FF2B5EF4-FFF2-40B4-BE49-F238E27FC236}">
                <a16:creationId xmlns:a16="http://schemas.microsoft.com/office/drawing/2014/main" id="{559B627F-53D4-42F9-920A-70D7294EDEDA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additional slides below are </a:t>
            </a:r>
            <a:b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provided so the PowerPoint can be adapted to best fit your needs. </a:t>
            </a:r>
            <a:endParaRPr sz="4800" i="0" u="none" strike="noStrike" cap="none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3574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C3EFB51-E39B-CFA1-E3FF-9ACA85EDA3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1514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64DB06E-E69E-3A79-0B42-1BE35AE992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273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4AFABB7-CE3C-B405-C8C9-04343E3F47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0047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19</Words>
  <Application>Microsoft Office PowerPoint</Application>
  <PresentationFormat>Widescreen</PresentationFormat>
  <Paragraphs>1</Paragraphs>
  <Slides>24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 Reichard</dc:creator>
  <cp:lastModifiedBy>Adam Minor</cp:lastModifiedBy>
  <cp:revision>12</cp:revision>
  <dcterms:created xsi:type="dcterms:W3CDTF">2023-05-27T18:26:24Z</dcterms:created>
  <dcterms:modified xsi:type="dcterms:W3CDTF">2024-06-21T14:50:30Z</dcterms:modified>
</cp:coreProperties>
</file>